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59" r:id="rId4"/>
    <p:sldId id="258" r:id="rId5"/>
    <p:sldId id="257" r:id="rId6"/>
    <p:sldId id="265" r:id="rId7"/>
    <p:sldId id="260" r:id="rId8"/>
    <p:sldId id="261" r:id="rId9"/>
    <p:sldId id="279" r:id="rId10"/>
    <p:sldId id="278" r:id="rId11"/>
    <p:sldId id="277" r:id="rId12"/>
    <p:sldId id="275" r:id="rId13"/>
    <p:sldId id="276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4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803A2-87DC-458A-9EDE-B926F9C48F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0D367F-5CC4-4F81-AB9A-A2078115CB24}">
      <dgm:prSet phldrT="[Text]"/>
      <dgm:spPr/>
      <dgm:t>
        <a:bodyPr/>
        <a:lstStyle/>
        <a:p>
          <a:r>
            <a:rPr lang="en-US" dirty="0" smtClean="0"/>
            <a:t>Solid Model</a:t>
          </a:r>
          <a:endParaRPr lang="en-US" dirty="0"/>
        </a:p>
      </dgm:t>
    </dgm:pt>
    <dgm:pt modelId="{0FD3EE47-A998-42CD-B383-25FFF0666A88}" type="parTrans" cxnId="{25B0D44A-91BE-4B62-8EA4-23F102FAC535}">
      <dgm:prSet/>
      <dgm:spPr/>
    </dgm:pt>
    <dgm:pt modelId="{C88B6250-9E19-4477-9D47-FC7FF090762A}" type="sibTrans" cxnId="{25B0D44A-91BE-4B62-8EA4-23F102FAC535}">
      <dgm:prSet/>
      <dgm:spPr/>
    </dgm:pt>
    <dgm:pt modelId="{93AC120F-2211-4101-8287-577C57889C3E}">
      <dgm:prSet phldrT="[Text]"/>
      <dgm:spPr/>
      <dgm:t>
        <a:bodyPr/>
        <a:lstStyle/>
        <a:p>
          <a:r>
            <a:rPr lang="en-US" dirty="0" smtClean="0"/>
            <a:t>G-Code</a:t>
          </a:r>
          <a:endParaRPr lang="en-US" dirty="0"/>
        </a:p>
      </dgm:t>
    </dgm:pt>
    <dgm:pt modelId="{196E9F30-EC32-4047-B3ED-4AE5140E8D1A}" type="parTrans" cxnId="{01C15FD0-B201-437E-B8E2-50053A7A22E2}">
      <dgm:prSet/>
      <dgm:spPr/>
    </dgm:pt>
    <dgm:pt modelId="{C6259D5E-C1DA-4D05-908E-7B8F9AEE42BF}" type="sibTrans" cxnId="{01C15FD0-B201-437E-B8E2-50053A7A22E2}">
      <dgm:prSet/>
      <dgm:spPr/>
    </dgm:pt>
    <dgm:pt modelId="{F1E74CD9-D8C0-4636-B181-A428A80C1BFF}">
      <dgm:prSet phldrT="[Text]"/>
      <dgm:spPr/>
      <dgm:t>
        <a:bodyPr/>
        <a:lstStyle/>
        <a:p>
          <a:r>
            <a:rPr lang="en-US" dirty="0" smtClean="0"/>
            <a:t>Printed Part</a:t>
          </a:r>
          <a:endParaRPr lang="en-US" dirty="0"/>
        </a:p>
      </dgm:t>
    </dgm:pt>
    <dgm:pt modelId="{8EBF9B64-8419-4A77-A93E-D83D7FF79054}" type="parTrans" cxnId="{940EE03D-F484-452C-A0D1-13F99F61A609}">
      <dgm:prSet/>
      <dgm:spPr/>
    </dgm:pt>
    <dgm:pt modelId="{504AFCC4-AE26-4CDD-93B9-4FC52E486055}" type="sibTrans" cxnId="{940EE03D-F484-452C-A0D1-13F99F61A609}">
      <dgm:prSet/>
      <dgm:spPr/>
    </dgm:pt>
    <dgm:pt modelId="{5A79D5BD-5E34-40EA-A361-21030A2CE9D6}" type="pres">
      <dgm:prSet presAssocID="{7A2803A2-87DC-458A-9EDE-B926F9C48F04}" presName="CompostProcess" presStyleCnt="0">
        <dgm:presLayoutVars>
          <dgm:dir/>
          <dgm:resizeHandles val="exact"/>
        </dgm:presLayoutVars>
      </dgm:prSet>
      <dgm:spPr/>
    </dgm:pt>
    <dgm:pt modelId="{1D177F53-74CF-4D15-9193-29E8C8C1C660}" type="pres">
      <dgm:prSet presAssocID="{7A2803A2-87DC-458A-9EDE-B926F9C48F04}" presName="arrow" presStyleLbl="bgShp" presStyleIdx="0" presStyleCnt="1"/>
      <dgm:spPr/>
    </dgm:pt>
    <dgm:pt modelId="{CF3C82FE-82AC-41B4-B0E0-1B3D4F08E7F7}" type="pres">
      <dgm:prSet presAssocID="{7A2803A2-87DC-458A-9EDE-B926F9C48F04}" presName="linearProcess" presStyleCnt="0"/>
      <dgm:spPr/>
    </dgm:pt>
    <dgm:pt modelId="{1B93977E-5D9C-41B7-8EF5-1119C330C4C5}" type="pres">
      <dgm:prSet presAssocID="{A00D367F-5CC4-4F81-AB9A-A2078115CB24}" presName="textNode" presStyleLbl="node1" presStyleIdx="0" presStyleCnt="3" custLinFactNeighborX="5448" custLinFactNeighborY="-1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883E9-DF90-4BC1-81A5-9900BA7409EA}" type="pres">
      <dgm:prSet presAssocID="{C88B6250-9E19-4477-9D47-FC7FF090762A}" presName="sibTrans" presStyleCnt="0"/>
      <dgm:spPr/>
    </dgm:pt>
    <dgm:pt modelId="{157ABD54-71C8-44B1-B224-71E37687C566}" type="pres">
      <dgm:prSet presAssocID="{93AC120F-2211-4101-8287-577C57889C3E}" presName="textNode" presStyleLbl="node1" presStyleIdx="1" presStyleCnt="3" custScaleX="118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C32A1-1589-4746-9154-115D9A301624}" type="pres">
      <dgm:prSet presAssocID="{C6259D5E-C1DA-4D05-908E-7B8F9AEE42BF}" presName="sibTrans" presStyleCnt="0"/>
      <dgm:spPr/>
    </dgm:pt>
    <dgm:pt modelId="{338CF642-1179-4780-B55C-B6A5FF2A5C48}" type="pres">
      <dgm:prSet presAssocID="{F1E74CD9-D8C0-4636-B181-A428A80C1B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EE03D-F484-452C-A0D1-13F99F61A609}" srcId="{7A2803A2-87DC-458A-9EDE-B926F9C48F04}" destId="{F1E74CD9-D8C0-4636-B181-A428A80C1BFF}" srcOrd="2" destOrd="0" parTransId="{8EBF9B64-8419-4A77-A93E-D83D7FF79054}" sibTransId="{504AFCC4-AE26-4CDD-93B9-4FC52E486055}"/>
    <dgm:cxn modelId="{01C15FD0-B201-437E-B8E2-50053A7A22E2}" srcId="{7A2803A2-87DC-458A-9EDE-B926F9C48F04}" destId="{93AC120F-2211-4101-8287-577C57889C3E}" srcOrd="1" destOrd="0" parTransId="{196E9F30-EC32-4047-B3ED-4AE5140E8D1A}" sibTransId="{C6259D5E-C1DA-4D05-908E-7B8F9AEE42BF}"/>
    <dgm:cxn modelId="{25B0D44A-91BE-4B62-8EA4-23F102FAC535}" srcId="{7A2803A2-87DC-458A-9EDE-B926F9C48F04}" destId="{A00D367F-5CC4-4F81-AB9A-A2078115CB24}" srcOrd="0" destOrd="0" parTransId="{0FD3EE47-A998-42CD-B383-25FFF0666A88}" sibTransId="{C88B6250-9E19-4477-9D47-FC7FF090762A}"/>
    <dgm:cxn modelId="{9A8E230C-3051-42B7-BA86-7F037DA4F929}" type="presOf" srcId="{A00D367F-5CC4-4F81-AB9A-A2078115CB24}" destId="{1B93977E-5D9C-41B7-8EF5-1119C330C4C5}" srcOrd="0" destOrd="0" presId="urn:microsoft.com/office/officeart/2005/8/layout/hProcess9"/>
    <dgm:cxn modelId="{33FD841F-25CC-4110-9D38-4DC88441C45B}" type="presOf" srcId="{93AC120F-2211-4101-8287-577C57889C3E}" destId="{157ABD54-71C8-44B1-B224-71E37687C566}" srcOrd="0" destOrd="0" presId="urn:microsoft.com/office/officeart/2005/8/layout/hProcess9"/>
    <dgm:cxn modelId="{84AAA8F0-06ED-44EB-93CC-85AE37FB1BB9}" type="presOf" srcId="{F1E74CD9-D8C0-4636-B181-A428A80C1BFF}" destId="{338CF642-1179-4780-B55C-B6A5FF2A5C48}" srcOrd="0" destOrd="0" presId="urn:microsoft.com/office/officeart/2005/8/layout/hProcess9"/>
    <dgm:cxn modelId="{23E493C3-A25B-4368-A178-5A5A8356766C}" type="presOf" srcId="{7A2803A2-87DC-458A-9EDE-B926F9C48F04}" destId="{5A79D5BD-5E34-40EA-A361-21030A2CE9D6}" srcOrd="0" destOrd="0" presId="urn:microsoft.com/office/officeart/2005/8/layout/hProcess9"/>
    <dgm:cxn modelId="{43FA127F-F20A-4308-8450-4719855AAB56}" type="presParOf" srcId="{5A79D5BD-5E34-40EA-A361-21030A2CE9D6}" destId="{1D177F53-74CF-4D15-9193-29E8C8C1C660}" srcOrd="0" destOrd="0" presId="urn:microsoft.com/office/officeart/2005/8/layout/hProcess9"/>
    <dgm:cxn modelId="{8112AA31-A8DC-4416-86E6-09AB4AD8C4E5}" type="presParOf" srcId="{5A79D5BD-5E34-40EA-A361-21030A2CE9D6}" destId="{CF3C82FE-82AC-41B4-B0E0-1B3D4F08E7F7}" srcOrd="1" destOrd="0" presId="urn:microsoft.com/office/officeart/2005/8/layout/hProcess9"/>
    <dgm:cxn modelId="{839611E4-FC8A-4368-AB83-DBF237C7D39E}" type="presParOf" srcId="{CF3C82FE-82AC-41B4-B0E0-1B3D4F08E7F7}" destId="{1B93977E-5D9C-41B7-8EF5-1119C330C4C5}" srcOrd="0" destOrd="0" presId="urn:microsoft.com/office/officeart/2005/8/layout/hProcess9"/>
    <dgm:cxn modelId="{37656CDD-590D-44C9-8B20-9AB3984F24F7}" type="presParOf" srcId="{CF3C82FE-82AC-41B4-B0E0-1B3D4F08E7F7}" destId="{442883E9-DF90-4BC1-81A5-9900BA7409EA}" srcOrd="1" destOrd="0" presId="urn:microsoft.com/office/officeart/2005/8/layout/hProcess9"/>
    <dgm:cxn modelId="{B0CB3E0E-AFC2-4FDA-9704-F8AC862BA64E}" type="presParOf" srcId="{CF3C82FE-82AC-41B4-B0E0-1B3D4F08E7F7}" destId="{157ABD54-71C8-44B1-B224-71E37687C566}" srcOrd="2" destOrd="0" presId="urn:microsoft.com/office/officeart/2005/8/layout/hProcess9"/>
    <dgm:cxn modelId="{94909EEC-7083-407B-A9BF-582C552AC069}" type="presParOf" srcId="{CF3C82FE-82AC-41B4-B0E0-1B3D4F08E7F7}" destId="{58BC32A1-1589-4746-9154-115D9A301624}" srcOrd="3" destOrd="0" presId="urn:microsoft.com/office/officeart/2005/8/layout/hProcess9"/>
    <dgm:cxn modelId="{399321C4-E10D-43D7-BE29-3019E28EFB54}" type="presParOf" srcId="{CF3C82FE-82AC-41B4-B0E0-1B3D4F08E7F7}" destId="{338CF642-1179-4780-B55C-B6A5FF2A5C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77F53-74CF-4D15-9193-29E8C8C1C660}">
      <dsp:nvSpPr>
        <dsp:cNvPr id="0" name=""/>
        <dsp:cNvSpPr/>
      </dsp:nvSpPr>
      <dsp:spPr>
        <a:xfrm>
          <a:off x="560069" y="0"/>
          <a:ext cx="63474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3977E-5D9C-41B7-8EF5-1119C330C4C5}">
      <dsp:nvSpPr>
        <dsp:cNvPr id="0" name=""/>
        <dsp:cNvSpPr/>
      </dsp:nvSpPr>
      <dsp:spPr>
        <a:xfrm>
          <a:off x="10345" y="1324749"/>
          <a:ext cx="22402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Solid Model</a:t>
          </a:r>
          <a:endParaRPr lang="en-US" sz="4300" kern="1200" dirty="0"/>
        </a:p>
      </dsp:txBody>
      <dsp:txXfrm>
        <a:off x="10345" y="1324749"/>
        <a:ext cx="2240280" cy="1810385"/>
      </dsp:txXfrm>
    </dsp:sp>
    <dsp:sp modelId="{157ABD54-71C8-44B1-B224-71E37687C566}">
      <dsp:nvSpPr>
        <dsp:cNvPr id="0" name=""/>
        <dsp:cNvSpPr/>
      </dsp:nvSpPr>
      <dsp:spPr>
        <a:xfrm>
          <a:off x="2405941" y="1357788"/>
          <a:ext cx="2655717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G-Code</a:t>
          </a:r>
          <a:endParaRPr lang="en-US" sz="4300" kern="1200" dirty="0"/>
        </a:p>
      </dsp:txBody>
      <dsp:txXfrm>
        <a:off x="2405941" y="1357788"/>
        <a:ext cx="2655717" cy="1810385"/>
      </dsp:txXfrm>
    </dsp:sp>
    <dsp:sp modelId="{338CF642-1179-4780-B55C-B6A5FF2A5C48}">
      <dsp:nvSpPr>
        <dsp:cNvPr id="0" name=""/>
        <dsp:cNvSpPr/>
      </dsp:nvSpPr>
      <dsp:spPr>
        <a:xfrm>
          <a:off x="5225924" y="1357788"/>
          <a:ext cx="22402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Printed Part</a:t>
          </a:r>
          <a:endParaRPr lang="en-US" sz="4300" kern="1200" dirty="0"/>
        </a:p>
      </dsp:txBody>
      <dsp:txXfrm>
        <a:off x="5225924" y="1357788"/>
        <a:ext cx="2240280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5E776F-7AFF-4F85-939D-DCDD316797B1}" type="datetimeFigureOut">
              <a:rPr lang="en-CA" smtClean="0"/>
              <a:pPr/>
              <a:t>03/02/2010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6F680F-6F84-4B31-8AF2-9573B9F9033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mtClean="0"/>
              <a:t>Wire-embedding </a:t>
            </a:r>
            <a:br>
              <a:rPr lang="en-CA" smtClean="0"/>
            </a:br>
            <a:r>
              <a:rPr lang="en-CA" smtClean="0"/>
              <a:t>3D </a:t>
            </a:r>
            <a:r>
              <a:rPr lang="en-CA" dirty="0" smtClean="0"/>
              <a:t>printer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Jacob </a:t>
            </a:r>
            <a:r>
              <a:rPr lang="en-CA" b="1" dirty="0" err="1" smtClean="0"/>
              <a:t>Bayless</a:t>
            </a:r>
            <a:endParaRPr lang="en-CA" b="1" dirty="0" smtClean="0"/>
          </a:p>
          <a:p>
            <a:r>
              <a:rPr lang="en-CA" b="1" dirty="0" smtClean="0"/>
              <a:t>Mo Chen</a:t>
            </a:r>
          </a:p>
          <a:p>
            <a:r>
              <a:rPr lang="en-CA" b="1" dirty="0" smtClean="0"/>
              <a:t>Bing Dai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28114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100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 Embedding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52850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Feed wire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Bond wire to part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Cut wire</a:t>
            </a:r>
            <a:endParaRPr lang="en-US" dirty="0"/>
          </a:p>
        </p:txBody>
      </p:sp>
      <p:pic>
        <p:nvPicPr>
          <p:cNvPr id="5" name="Picture 4" descr="Spoolhead_1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785794"/>
            <a:ext cx="3238729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556792"/>
            <a:ext cx="3240360" cy="4275837"/>
          </a:xfrm>
        </p:spPr>
        <p:txBody>
          <a:bodyPr>
            <a:normAutofit/>
          </a:bodyPr>
          <a:lstStyle/>
          <a:p>
            <a:r>
              <a:rPr lang="en-US" dirty="0" smtClean="0"/>
              <a:t>Same method as plastic extruder</a:t>
            </a:r>
          </a:p>
          <a:p>
            <a:endParaRPr lang="en-US" dirty="0" smtClean="0"/>
          </a:p>
          <a:p>
            <a:r>
              <a:rPr lang="en-US" dirty="0" smtClean="0"/>
              <a:t>Pinch wire against motor shaft</a:t>
            </a:r>
            <a:endParaRPr lang="en-US" dirty="0"/>
          </a:p>
        </p:txBody>
      </p:sp>
      <p:pic>
        <p:nvPicPr>
          <p:cNvPr id="5" name="Picture 4" descr="Spoolhead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214422"/>
            <a:ext cx="4642121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wire to part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3" y="1628800"/>
            <a:ext cx="3456384" cy="42484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a “hot zone” on the plastic surface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Spoolhead_3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988840"/>
            <a:ext cx="4932040" cy="366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Cutting wire</a:t>
            </a:r>
            <a:endParaRPr lang="en-US" dirty="0"/>
          </a:p>
        </p:txBody>
      </p:sp>
      <p:pic>
        <p:nvPicPr>
          <p:cNvPr id="6" name="Content Placeholder 5" descr="Spoolhead_4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906611" cy="4707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Wire Embedding Module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Off-the-shelf </a:t>
            </a:r>
            <a:r>
              <a:rPr lang="en-CA" dirty="0" err="1" smtClean="0"/>
              <a:t>Arduino</a:t>
            </a:r>
            <a:r>
              <a:rPr lang="en-CA" dirty="0" smtClean="0"/>
              <a:t> controller outputs:</a:t>
            </a:r>
          </a:p>
          <a:p>
            <a:pPr lvl="1"/>
            <a:r>
              <a:rPr lang="en-CA" dirty="0" smtClean="0"/>
              <a:t>2 high current switches</a:t>
            </a:r>
          </a:p>
          <a:p>
            <a:pPr lvl="1"/>
            <a:r>
              <a:rPr lang="en-CA" dirty="0" smtClean="0"/>
              <a:t>1 high current pulse-width modulation (PWM) output</a:t>
            </a:r>
          </a:p>
          <a:p>
            <a:pPr lvl="1"/>
            <a:r>
              <a:rPr lang="en-CA" dirty="0" smtClean="0"/>
              <a:t>2 H-bridges</a:t>
            </a:r>
          </a:p>
          <a:p>
            <a:pPr lvl="1"/>
            <a:r>
              <a:rPr lang="en-CA" dirty="0" smtClean="0"/>
              <a:t>2 Servo outputs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One controller for each print head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084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Special thanks to Wade!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Please visit us in </a:t>
            </a:r>
            <a:r>
              <a:rPr lang="en-CA" sz="2800" b="1" dirty="0" err="1" smtClean="0"/>
              <a:t>Hennings</a:t>
            </a:r>
            <a:r>
              <a:rPr lang="en-CA" sz="2800" b="1" dirty="0" smtClean="0"/>
              <a:t> 208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028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70" y="714356"/>
            <a:ext cx="895713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9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Introduction to the </a:t>
            </a:r>
            <a:r>
              <a:rPr lang="en-CA" dirty="0"/>
              <a:t>Replicating Rapid </a:t>
            </a:r>
            <a:r>
              <a:rPr lang="en-CA" dirty="0" err="1"/>
              <a:t>Prototyper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b="1" dirty="0" err="1" smtClean="0"/>
              <a:t>RepRap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Project goals and motivation</a:t>
            </a:r>
          </a:p>
          <a:p>
            <a:endParaRPr lang="en-CA" dirty="0" smtClean="0"/>
          </a:p>
          <a:p>
            <a:r>
              <a:rPr lang="en-CA" dirty="0" err="1" smtClean="0"/>
              <a:t>RepRap</a:t>
            </a:r>
            <a:r>
              <a:rPr lang="en-CA" dirty="0" smtClean="0"/>
              <a:t> Details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Our contribution:</a:t>
            </a:r>
          </a:p>
          <a:p>
            <a:pPr lvl="1"/>
            <a:r>
              <a:rPr lang="en-CA" dirty="0" smtClean="0"/>
              <a:t>Wire embedding module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175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RepRap</a:t>
            </a:r>
            <a:r>
              <a:rPr lang="en-CA" dirty="0" smtClean="0"/>
              <a:t> Specifications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176465" cy="434784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0.5 mm resolution in the X&amp;Y directions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0.1 mm resolution in the Z direction</a:t>
            </a:r>
          </a:p>
          <a:p>
            <a:endParaRPr lang="en-CA" dirty="0" smtClean="0"/>
          </a:p>
          <a:p>
            <a:r>
              <a:rPr lang="en-CA" dirty="0" smtClean="0"/>
              <a:t>Material: Biodegradable plastic</a:t>
            </a:r>
          </a:p>
        </p:txBody>
      </p:sp>
      <p:pic>
        <p:nvPicPr>
          <p:cNvPr id="5" name="Picture 4" descr="Assemb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4014249" cy="36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emb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4014249" cy="3662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</a:t>
            </a:r>
            <a:r>
              <a:rPr lang="en-CA" dirty="0" err="1" smtClean="0"/>
              <a:t>RepRap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3D printing</a:t>
            </a:r>
          </a:p>
          <a:p>
            <a:endParaRPr lang="en-CA" dirty="0" smtClean="0"/>
          </a:p>
          <a:p>
            <a:r>
              <a:rPr lang="en-CA" dirty="0" smtClean="0"/>
              <a:t>Cost: $800 vs. &gt;$15,000</a:t>
            </a:r>
          </a:p>
          <a:p>
            <a:endParaRPr lang="en-CA" dirty="0" smtClean="0"/>
          </a:p>
          <a:p>
            <a:r>
              <a:rPr lang="en-CA" dirty="0" smtClean="0"/>
              <a:t>Can print itself</a:t>
            </a:r>
          </a:p>
          <a:p>
            <a:endParaRPr lang="en-CA" dirty="0" smtClean="0"/>
          </a:p>
          <a:p>
            <a:r>
              <a:rPr lang="en-CA" dirty="0" smtClean="0"/>
              <a:t>Open source project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6533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 build a </a:t>
            </a:r>
            <a:r>
              <a:rPr lang="en-CA" dirty="0" err="1" smtClean="0"/>
              <a:t>RepRap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 add 2D solid wire embedding capability to </a:t>
            </a:r>
            <a:r>
              <a:rPr lang="en-CA" dirty="0" err="1" smtClean="0"/>
              <a:t>RepRap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 document the new design on the </a:t>
            </a:r>
            <a:r>
              <a:rPr lang="en-CA" dirty="0" err="1" smtClean="0"/>
              <a:t>RepRap</a:t>
            </a:r>
            <a:r>
              <a:rPr lang="en-CA" dirty="0" smtClean="0"/>
              <a:t> wiki according to open-source standards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98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Printed Model Life-Cycle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7104614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58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RepRap</a:t>
            </a:r>
            <a:r>
              <a:rPr lang="en-CA" dirty="0" smtClean="0"/>
              <a:t> Plastic Extruder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4890273" cy="3987805"/>
          </a:xfrm>
        </p:spPr>
        <p:txBody>
          <a:bodyPr>
            <a:normAutofit/>
          </a:bodyPr>
          <a:lstStyle/>
          <a:p>
            <a:r>
              <a:rPr lang="en-CA" dirty="0" smtClean="0"/>
              <a:t>Melts plastic filament  and pushes it through a small nozzle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Plastic is squeezed between a motor shaft and a bearing</a:t>
            </a:r>
          </a:p>
        </p:txBody>
      </p:sp>
      <p:pic>
        <p:nvPicPr>
          <p:cNvPr id="5" name="Picture 4" descr="Extr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357430"/>
            <a:ext cx="3680876" cy="40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7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RepRap</a:t>
            </a:r>
            <a:r>
              <a:rPr lang="en-CA" dirty="0" smtClean="0"/>
              <a:t> Mechanical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536504"/>
          </a:xfrm>
        </p:spPr>
        <p:txBody>
          <a:bodyPr>
            <a:normAutofit/>
          </a:bodyPr>
          <a:lstStyle/>
          <a:p>
            <a:r>
              <a:rPr lang="en-CA" dirty="0" smtClean="0"/>
              <a:t>Each axis controlled by a stepper motor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Extruder moves in X-Y plane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Z platform moves down after each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321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mb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352"/>
            <a:ext cx="7488832" cy="6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4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CCE8C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2336</TotalTime>
  <Words>235</Words>
  <Application>Microsoft Office PowerPoint</Application>
  <PresentationFormat>全屏显示(4:3)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Technic</vt:lpstr>
      <vt:lpstr>Wire-embedding  3D printer</vt:lpstr>
      <vt:lpstr>Outline</vt:lpstr>
      <vt:lpstr>RepRap Specifications</vt:lpstr>
      <vt:lpstr>Why RepRap?</vt:lpstr>
      <vt:lpstr>Project goals</vt:lpstr>
      <vt:lpstr>Printed Model Life-Cycle</vt:lpstr>
      <vt:lpstr>RepRap Plastic Extruder</vt:lpstr>
      <vt:lpstr>RepRap Mechanical Design</vt:lpstr>
      <vt:lpstr>幻灯片 9</vt:lpstr>
      <vt:lpstr>Wire Embedding Module</vt:lpstr>
      <vt:lpstr>Feed Wire</vt:lpstr>
      <vt:lpstr>Bond wire to part</vt:lpstr>
      <vt:lpstr>Cutting wire</vt:lpstr>
      <vt:lpstr>Wire Embedding Module Electronics</vt:lpstr>
      <vt:lpstr>Special thanks to Wade!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Wire-embedding 3D printer</dc:title>
  <dc:creator>Mo</dc:creator>
  <cp:lastModifiedBy>admin</cp:lastModifiedBy>
  <cp:revision>159</cp:revision>
  <dcterms:created xsi:type="dcterms:W3CDTF">2010-01-29T00:41:01Z</dcterms:created>
  <dcterms:modified xsi:type="dcterms:W3CDTF">2010-02-03T22:41:55Z</dcterms:modified>
</cp:coreProperties>
</file>